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9" r:id="rId11"/>
    <p:sldId id="268" r:id="rId12"/>
    <p:sldId id="267" r:id="rId13"/>
    <p:sldId id="266" r:id="rId14"/>
    <p:sldId id="27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45540" y="139065"/>
            <a:ext cx="9900000" cy="66088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905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270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270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905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270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905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270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270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905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270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0920" y="3991610"/>
            <a:ext cx="9525" cy="19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55" y="128905"/>
            <a:ext cx="9889200" cy="66006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710" y="1052830"/>
            <a:ext cx="6591300" cy="4857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9870" y="4347845"/>
            <a:ext cx="6075045" cy="1797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1255" y="128905"/>
            <a:ext cx="9889200" cy="66008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5</cp:revision>
  <dcterms:created xsi:type="dcterms:W3CDTF">2015-05-05T08:02:00Z</dcterms:created>
  <dcterms:modified xsi:type="dcterms:W3CDTF">2017-01-06T09:09:07Z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